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AD34AD-E289-4E88-A3E5-E4273C78051E}"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909657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AD34AD-E289-4E88-A3E5-E4273C78051E}"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070565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AD34AD-E289-4E88-A3E5-E4273C78051E}"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93528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AD34AD-E289-4E88-A3E5-E4273C78051E}"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797655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AD34AD-E289-4E88-A3E5-E4273C78051E}" type="datetimeFigureOut">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134323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AD34AD-E289-4E88-A3E5-E4273C78051E}"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215103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AD34AD-E289-4E88-A3E5-E4273C78051E}" type="datetimeFigureOut">
              <a:rPr lang="en-US" smtClean="0"/>
              <a:t>4/17/2018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796160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AD34AD-E289-4E88-A3E5-E4273C78051E}" type="datetimeFigureOut">
              <a:rPr lang="en-US" smtClean="0"/>
              <a:t>4/17/2018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2446747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AD34AD-E289-4E88-A3E5-E4273C78051E}" type="datetimeFigureOut">
              <a:rPr lang="en-US" smtClean="0"/>
              <a:t>4/17/2018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3750147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AD34AD-E289-4E88-A3E5-E4273C78051E}"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688910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AD34AD-E289-4E88-A3E5-E4273C78051E}" type="datetimeFigureOut">
              <a:rPr lang="en-US" smtClean="0"/>
              <a:t>4/17/2018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6BBA3-D944-4FD0-97D6-DCD9E1DF131B}" type="slidenum">
              <a:rPr lang="en-US" smtClean="0"/>
              <a:t>‹#›</a:t>
            </a:fld>
            <a:endParaRPr lang="en-US"/>
          </a:p>
        </p:txBody>
      </p:sp>
    </p:spTree>
    <p:extLst>
      <p:ext uri="{BB962C8B-B14F-4D97-AF65-F5344CB8AC3E}">
        <p14:creationId xmlns:p14="http://schemas.microsoft.com/office/powerpoint/2010/main" val="1453611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AD34AD-E289-4E88-A3E5-E4273C78051E}" type="datetimeFigureOut">
              <a:rPr lang="en-US" smtClean="0"/>
              <a:t>4/17/2018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96BBA3-D944-4FD0-97D6-DCD9E1DF131B}" type="slidenum">
              <a:rPr lang="en-US" smtClean="0"/>
              <a:t>‹#›</a:t>
            </a:fld>
            <a:endParaRPr lang="en-US"/>
          </a:p>
        </p:txBody>
      </p:sp>
    </p:spTree>
    <p:extLst>
      <p:ext uri="{BB962C8B-B14F-4D97-AF65-F5344CB8AC3E}">
        <p14:creationId xmlns:p14="http://schemas.microsoft.com/office/powerpoint/2010/main" val="1357746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52400" y="0"/>
            <a:ext cx="8991600" cy="1143000"/>
          </a:xfrm>
        </p:spPr>
        <p:txBody>
          <a:bodyPr>
            <a:normAutofit fontScale="90000"/>
          </a:bodyPr>
          <a:lstStyle/>
          <a:p>
            <a:pPr eaLnBrk="1" hangingPunct="1">
              <a:lnSpc>
                <a:spcPct val="125000"/>
              </a:lnSpc>
            </a:pPr>
            <a:r>
              <a:rPr lang="en-US" altLang="en-US" sz="2800" dirty="0" smtClean="0"/>
              <a:t>Me llamo ______________ 		           </a:t>
            </a:r>
            <a:r>
              <a:rPr lang="en-US" altLang="en-US" sz="2800" smtClean="0"/>
              <a:t>Clase 801</a:t>
            </a:r>
            <a:r>
              <a:rPr lang="en-US" altLang="en-US" sz="2800" dirty="0" smtClean="0"/>
              <a:t/>
            </a:r>
            <a:br>
              <a:rPr lang="en-US" altLang="en-US" sz="2800" dirty="0" smtClean="0"/>
            </a:br>
            <a:r>
              <a:rPr lang="en-US" altLang="en-US" sz="2800" dirty="0" smtClean="0"/>
              <a:t>La fecha es </a:t>
            </a:r>
            <a:r>
              <a:rPr lang="en-US" altLang="en-US" sz="2800" smtClean="0"/>
              <a:t>el </a:t>
            </a:r>
            <a:r>
              <a:rPr lang="en-US" altLang="en-US" sz="2800" smtClean="0"/>
              <a:t>19 </a:t>
            </a:r>
            <a:r>
              <a:rPr lang="en-US" altLang="en-US" sz="2800" dirty="0" smtClean="0"/>
              <a:t>de </a:t>
            </a:r>
            <a:r>
              <a:rPr lang="en-US" altLang="en-US" sz="2800" dirty="0" err="1" smtClean="0"/>
              <a:t>abril</a:t>
            </a:r>
            <a:r>
              <a:rPr lang="en-US" altLang="en-US" sz="2800" dirty="0" smtClean="0"/>
              <a:t> del 2018          </a:t>
            </a:r>
            <a:r>
              <a:rPr lang="en-US" altLang="en-US" sz="2800" b="1" dirty="0" smtClean="0"/>
              <a:t>TAREA # 73</a:t>
            </a:r>
            <a:endParaRPr lang="en-US" altLang="en-US" sz="2800" dirty="0" smtClean="0"/>
          </a:p>
        </p:txBody>
      </p:sp>
      <p:sp>
        <p:nvSpPr>
          <p:cNvPr id="12291" name="Rectangle 3"/>
          <p:cNvSpPr>
            <a:spLocks noGrp="1" noChangeArrowheads="1"/>
          </p:cNvSpPr>
          <p:nvPr>
            <p:ph type="body" idx="1"/>
          </p:nvPr>
        </p:nvSpPr>
        <p:spPr>
          <a:xfrm>
            <a:off x="0" y="1066800"/>
            <a:ext cx="9144000" cy="4114800"/>
          </a:xfrm>
        </p:spPr>
        <p:txBody>
          <a:bodyPr/>
          <a:lstStyle/>
          <a:p>
            <a:pPr eaLnBrk="1" hangingPunct="1">
              <a:lnSpc>
                <a:spcPct val="125000"/>
              </a:lnSpc>
            </a:pPr>
            <a:r>
              <a:rPr lang="en-US" altLang="en-US" sz="2800" i="1" smtClean="0"/>
              <a:t>Write about a birthday party you attended. You may wish to include who it was for, something about the gifts, the décor, what you ate, and the things you did at the party. (5 sentence MINIMUM)</a:t>
            </a:r>
          </a:p>
        </p:txBody>
      </p:sp>
    </p:spTree>
    <p:extLst>
      <p:ext uri="{BB962C8B-B14F-4D97-AF65-F5344CB8AC3E}">
        <p14:creationId xmlns:p14="http://schemas.microsoft.com/office/powerpoint/2010/main" val="39735921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Me llamo ______________              Clase 801 La fecha es el 19 de abril del 2018          TAREA # 73</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______________              Clase 801 La fecha es el 18 de abril del 2018          TAREA # 73</dc:title>
  <dc:creator>Helen Zumaeta</dc:creator>
  <cp:lastModifiedBy>Helen Zumaeta</cp:lastModifiedBy>
  <cp:revision>2</cp:revision>
  <dcterms:created xsi:type="dcterms:W3CDTF">2018-04-17T20:34:49Z</dcterms:created>
  <dcterms:modified xsi:type="dcterms:W3CDTF">2018-04-17T20:36:28Z</dcterms:modified>
</cp:coreProperties>
</file>